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0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2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82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88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8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5969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22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40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3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4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2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0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7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9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0CFFE8-0A69-4E02-9CF0-CF72F580451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32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6FCA92-BE28-41B3-BD26-F04782F0BFA3}"/>
              </a:ext>
            </a:extLst>
          </p:cNvPr>
          <p:cNvSpPr txBox="1"/>
          <p:nvPr/>
        </p:nvSpPr>
        <p:spPr>
          <a:xfrm>
            <a:off x="1216058" y="169682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</a:t>
            </a:r>
            <a:r>
              <a:rPr lang="ru-RU" b="1" dirty="0" smtClean="0"/>
              <a:t>униципальное  бюджетное дошкольное образовательное учреждение </a:t>
            </a:r>
          </a:p>
          <a:p>
            <a:pPr algn="ctr"/>
            <a:r>
              <a:rPr lang="ru-RU" b="1" dirty="0" smtClean="0"/>
              <a:t>детский сад № 19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87B4130-62C1-4F62-8AD7-F994631A3C24}"/>
              </a:ext>
            </a:extLst>
          </p:cNvPr>
          <p:cNvSpPr/>
          <p:nvPr/>
        </p:nvSpPr>
        <p:spPr>
          <a:xfrm>
            <a:off x="429638" y="1235811"/>
            <a:ext cx="1133272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КРАТКАЯ ПРЕЗЕНТАЦИЯ </a:t>
            </a:r>
          </a:p>
          <a:p>
            <a:pPr algn="ctr"/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образовательной 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программы дошкольного образования </a:t>
            </a:r>
          </a:p>
          <a:p>
            <a:pPr algn="ctr"/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МБДОУ детский сад № 19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0FA4DC-8CB7-4445-BE1D-C19EBEA4297B}"/>
              </a:ext>
            </a:extLst>
          </p:cNvPr>
          <p:cNvSpPr txBox="1"/>
          <p:nvPr/>
        </p:nvSpPr>
        <p:spPr>
          <a:xfrm>
            <a:off x="2597285" y="6167336"/>
            <a:ext cx="642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2023 </a:t>
            </a:r>
            <a:r>
              <a:rPr lang="ru-RU" b="1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8823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5040F0-20C5-3C30-A0E7-67BD3EDA7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3"/>
          <a:stretch/>
        </p:blipFill>
        <p:spPr>
          <a:xfrm>
            <a:off x="0" y="642025"/>
            <a:ext cx="12192000" cy="57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7CA5FA-4B8C-EA26-63C4-7F178881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04D749-CB4A-483E-B650-11847CBC0A62}"/>
              </a:ext>
            </a:extLst>
          </p:cNvPr>
          <p:cNvSpPr txBox="1"/>
          <p:nvPr/>
        </p:nvSpPr>
        <p:spPr>
          <a:xfrm>
            <a:off x="1070043" y="2548647"/>
            <a:ext cx="300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детский сад № 19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433DB2-DF90-ABCA-30D9-4D908F3B4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6"/>
          <a:stretch/>
        </p:blipFill>
        <p:spPr>
          <a:xfrm>
            <a:off x="0" y="330740"/>
            <a:ext cx="12192000" cy="61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3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E28388-4FB3-149C-937C-AA99DF1DD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6"/>
          <a:stretch/>
        </p:blipFill>
        <p:spPr>
          <a:xfrm>
            <a:off x="0" y="243192"/>
            <a:ext cx="12192000" cy="61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9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14FAE38-EB50-5357-5EA1-91D1D67A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E1EDB0-DA48-5366-C177-C1299C73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5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7ABD65-15CB-E5BF-AD33-409CD0286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1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E94374-27CD-60C4-1174-60BA9BF5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3837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</TotalTime>
  <Words>28</Words>
  <Application>Microsoft Office PowerPoint</Application>
  <PresentationFormat>Произвольный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Инга Кулекина</dc:creator>
  <cp:lastModifiedBy>Пользователь Windows</cp:lastModifiedBy>
  <cp:revision>3</cp:revision>
  <dcterms:created xsi:type="dcterms:W3CDTF">2023-08-14T16:01:10Z</dcterms:created>
  <dcterms:modified xsi:type="dcterms:W3CDTF">2023-11-07T06:54:16Z</dcterms:modified>
</cp:coreProperties>
</file>